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63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15"/>
    <p:restoredTop sz="97109"/>
  </p:normalViewPr>
  <p:slideViewPr>
    <p:cSldViewPr snapToGrid="0" snapToObjects="1">
      <p:cViewPr varScale="1">
        <p:scale>
          <a:sx n="165" d="100"/>
          <a:sy n="165" d="100"/>
        </p:scale>
        <p:origin x="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CC44-D724-A747-B2ED-5AE11DA12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6C7EA-EEA8-EE4B-83B3-1F008D21C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992C8-2F8A-9547-935D-CFDB56D1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73A-2975-E64A-99B2-6713688C35F9}" type="datetimeFigureOut">
              <a:rPr lang="en-SE" smtClean="0"/>
              <a:t>2020-10-19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BFBB0-031B-2A4C-9E86-94D0E768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6069-997C-F344-B492-E6CD8012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0A72-7D74-5043-8BBD-B98046AA4B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7209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3013-E74A-284A-B3FD-34EE018D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08DF8-C7D5-6B4F-A154-A81F0162F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6E91D-5912-0141-9863-D4B1EF9D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73A-2975-E64A-99B2-6713688C35F9}" type="datetimeFigureOut">
              <a:rPr lang="en-SE" smtClean="0"/>
              <a:t>2020-10-19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BF1F-8C57-8240-A8A0-2A4E0B5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7B411-D401-F74B-A6DE-1651546F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0A72-7D74-5043-8BBD-B98046AA4B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8854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89DF0-A7B0-8A46-97FE-54039FF77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3E5C3-EE67-EE48-9AE1-9495DE3FC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9E285-ADE2-7549-A16B-5622811E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73A-2975-E64A-99B2-6713688C35F9}" type="datetimeFigureOut">
              <a:rPr lang="en-SE" smtClean="0"/>
              <a:t>2020-10-19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EEE68-9066-2E44-9905-F663E80F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A7C2A-A40C-1E41-B9A8-858CFEE3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0A72-7D74-5043-8BBD-B98046AA4B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6536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B3D73-48EF-0843-A083-95C188F3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E54C5-91BE-D64D-AA9B-99291DDAF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5B7E-E5C1-554D-9B05-3953B16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73A-2975-E64A-99B2-6713688C35F9}" type="datetimeFigureOut">
              <a:rPr lang="en-SE" smtClean="0"/>
              <a:t>2020-10-19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AB1E-FAB8-424F-8589-1B6CB7C5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0692B-C24A-F64B-9376-AFB4EDCE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0A72-7D74-5043-8BBD-B98046AA4B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6773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F1A9-0675-0946-BA5A-909C37E3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388E5-F010-4B44-BBD8-59B5DF969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98FC3-C277-FD4D-B39E-38E4C57F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73A-2975-E64A-99B2-6713688C35F9}" type="datetimeFigureOut">
              <a:rPr lang="en-SE" smtClean="0"/>
              <a:t>2020-10-19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314B-7973-AB4E-B49E-CA0C67A7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FD80E-90A9-7A41-AA25-8E4D6CD3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0A72-7D74-5043-8BBD-B98046AA4B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2858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B1A2-3B6D-A944-AD84-DC8B9A8D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D92C-B8ED-DF43-9F19-50FCF9061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DD23D-2895-D240-A945-E5032E0B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8F625-DC5F-7E4B-8F84-9461BA60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73A-2975-E64A-99B2-6713688C35F9}" type="datetimeFigureOut">
              <a:rPr lang="en-SE" smtClean="0"/>
              <a:t>2020-10-19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F779-9EE4-2348-B360-D24BF57D2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08952-6447-864D-9A88-90549452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0A72-7D74-5043-8BBD-B98046AA4B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244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225E-C12D-124A-988E-77E02BA8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23905-5F13-9F49-97E4-067C82955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E556F-824F-DB4E-96F1-D3F54FA95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485D8-9995-A841-8C51-07A132CDA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98913-3A39-C647-B20E-30C2B9A4B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100FB-D0F7-864A-8979-D4D69113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73A-2975-E64A-99B2-6713688C35F9}" type="datetimeFigureOut">
              <a:rPr lang="en-SE" smtClean="0"/>
              <a:t>2020-10-19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9807C-B608-964E-A6F9-B8C23DAC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73E3B-C120-F34D-93EA-E73ECD7F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0A72-7D74-5043-8BBD-B98046AA4B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3398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3CD0-23F7-A943-8EFB-455EA7F7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64C8A-3763-1947-83FF-495F31C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73A-2975-E64A-99B2-6713688C35F9}" type="datetimeFigureOut">
              <a:rPr lang="en-SE" smtClean="0"/>
              <a:t>2020-10-19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411A8-EBCD-0340-B9B7-FB34DF55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F7C3F-DA2A-DB44-B3DD-74E71C09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0A72-7D74-5043-8BBD-B98046AA4B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7050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510D-CA9E-6542-87D7-8506E284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73A-2975-E64A-99B2-6713688C35F9}" type="datetimeFigureOut">
              <a:rPr lang="en-SE" smtClean="0"/>
              <a:t>2020-10-19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D0D7-F6CF-CB45-A368-EC8273E2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DC8F3-87EE-B546-A194-6DE035B2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0A72-7D74-5043-8BBD-B98046AA4B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2737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AC8F-EF9A-0248-A72A-51E09444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F838B-8BAB-8B46-857A-530868E0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E2C47-682E-DB49-AE3E-777ED86A9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4E6DB-3247-FC41-926B-97D4298D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73A-2975-E64A-99B2-6713688C35F9}" type="datetimeFigureOut">
              <a:rPr lang="en-SE" smtClean="0"/>
              <a:t>2020-10-19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38855-9B9D-6043-BA5E-41A01764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19A9D-50F7-1249-B28B-C0D16023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0A72-7D74-5043-8BBD-B98046AA4B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802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B0D8-E6A6-2B4A-997E-8D26D94C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603E2-CEA7-864F-80EB-9206547F9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F3894-AEE6-2F45-ABB8-8D8454AA9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7EACA-490A-F54F-9691-55768D52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73A-2975-E64A-99B2-6713688C35F9}" type="datetimeFigureOut">
              <a:rPr lang="en-SE" smtClean="0"/>
              <a:t>2020-10-19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1463C-910D-F34C-80C7-69184A8C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E0701-EA48-5846-865A-AE7136BA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0A72-7D74-5043-8BBD-B98046AA4B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756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B8C9D8-639B-8244-A876-B387D917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0B275-4495-064F-8385-6A94F43D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336F2-9177-7041-B14B-A25583396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6673A-2975-E64A-99B2-6713688C35F9}" type="datetimeFigureOut">
              <a:rPr lang="en-SE" smtClean="0"/>
              <a:t>2020-10-19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699D2-B22B-6349-AB57-1E074CFF7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415E6-4ADA-0546-AE94-4089B8477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0A72-7D74-5043-8BBD-B98046AA4B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8446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05BA2-0C41-6E4D-9083-4A43778A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Digitala lås - bakgrund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E749-A50B-F940-8906-BDBF7EEC1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Frågan har kommit tidigare (2 år sedan?), beslut då var att ta fram ett förslag som kunde ligga som rekommendation till medlemmarna. </a:t>
            </a:r>
          </a:p>
          <a:p>
            <a:pPr lvl="1"/>
            <a:r>
              <a:rPr lang="en-SE" dirty="0"/>
              <a:t>Bromma Lås / Great Security fick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uppdrag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Tobias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lämna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förslag</a:t>
            </a:r>
            <a:r>
              <a:rPr lang="en-GB" dirty="0"/>
              <a:t>  men </a:t>
            </a:r>
            <a:r>
              <a:rPr lang="en-GB" dirty="0" err="1"/>
              <a:t>återkom</a:t>
            </a:r>
            <a:r>
              <a:rPr lang="en-GB" dirty="0"/>
              <a:t> </a:t>
            </a:r>
            <a:r>
              <a:rPr lang="en-GB" dirty="0" err="1"/>
              <a:t>aldrig</a:t>
            </a:r>
            <a:r>
              <a:rPr lang="en-GB" dirty="0"/>
              <a:t>.</a:t>
            </a:r>
            <a:endParaRPr lang="en-SE" dirty="0"/>
          </a:p>
          <a:p>
            <a:pPr lvl="1"/>
            <a:r>
              <a:rPr lang="en-SE" dirty="0"/>
              <a:t>Tobias tappade tråden där…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Nya </a:t>
            </a:r>
            <a:r>
              <a:rPr lang="en-GB" dirty="0" err="1"/>
              <a:t>förfrågningar</a:t>
            </a:r>
            <a:r>
              <a:rPr lang="en-GB" dirty="0"/>
              <a:t> </a:t>
            </a:r>
            <a:r>
              <a:rPr lang="en-GB" dirty="0" err="1"/>
              <a:t>kom</a:t>
            </a:r>
            <a:r>
              <a:rPr lang="en-GB" dirty="0"/>
              <a:t> in under </a:t>
            </a:r>
            <a:r>
              <a:rPr lang="en-GB" dirty="0" err="1"/>
              <a:t>helgen</a:t>
            </a:r>
            <a:r>
              <a:rPr lang="en-GB" dirty="0"/>
              <a:t>, ca 5 </a:t>
            </a:r>
            <a:r>
              <a:rPr lang="en-GB" dirty="0" err="1"/>
              <a:t>stycken</a:t>
            </a:r>
            <a:r>
              <a:rPr lang="en-GB" dirty="0"/>
              <a:t> </a:t>
            </a:r>
            <a:r>
              <a:rPr lang="en-GB" dirty="0" err="1"/>
              <a:t>medlemmar</a:t>
            </a:r>
            <a:r>
              <a:rPr lang="en-GB" dirty="0"/>
              <a:t> </a:t>
            </a:r>
            <a:r>
              <a:rPr lang="en-GB" dirty="0" err="1"/>
              <a:t>verkar</a:t>
            </a:r>
            <a:r>
              <a:rPr lang="en-GB" dirty="0"/>
              <a:t> </a:t>
            </a:r>
            <a:r>
              <a:rPr lang="en-GB" dirty="0" err="1"/>
              <a:t>vara</a:t>
            </a:r>
            <a:r>
              <a:rPr lang="en-GB" dirty="0"/>
              <a:t> </a:t>
            </a:r>
            <a:r>
              <a:rPr lang="en-GB" dirty="0" err="1"/>
              <a:t>benägna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ha </a:t>
            </a:r>
            <a:r>
              <a:rPr lang="en-GB" dirty="0" err="1"/>
              <a:t>installera</a:t>
            </a:r>
            <a:r>
              <a:rPr lang="en-GB" dirty="0"/>
              <a:t> </a:t>
            </a:r>
            <a:r>
              <a:rPr lang="en-GB" dirty="0" err="1"/>
              <a:t>detta</a:t>
            </a:r>
            <a:r>
              <a:rPr lang="en-GB" dirty="0"/>
              <a:t>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5516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F3058B-061F-644B-8102-E403EA6A9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257"/>
            <a:ext cx="10200736" cy="5148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F0D151-08CF-4F46-B16B-CE060C510F3B}"/>
              </a:ext>
            </a:extLst>
          </p:cNvPr>
          <p:cNvSpPr txBox="1"/>
          <p:nvPr/>
        </p:nvSpPr>
        <p:spPr>
          <a:xfrm>
            <a:off x="506373" y="0"/>
            <a:ext cx="10200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/>
              <a:t>Fördelar för familjer med barn, städhjälp.  Blir inte beroende av nyckel.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/>
              <a:t>Det är  redan ok att byta nyckelsystem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dörren</a:t>
            </a:r>
            <a:r>
              <a:rPr lang="en-GB" sz="2800" dirty="0"/>
              <a:t> om </a:t>
            </a:r>
            <a:r>
              <a:rPr lang="en-GB" sz="2800" dirty="0" err="1"/>
              <a:t>medlemmen</a:t>
            </a:r>
            <a:r>
              <a:rPr lang="en-GB" sz="2800" dirty="0"/>
              <a:t> </a:t>
            </a:r>
            <a:r>
              <a:rPr lang="en-GB" sz="2800" dirty="0" err="1"/>
              <a:t>vill</a:t>
            </a:r>
            <a:r>
              <a:rPr lang="en-GB" sz="2800" dirty="0"/>
              <a:t>, dock  </a:t>
            </a:r>
            <a:r>
              <a:rPr lang="en-GB" sz="2800" dirty="0" err="1"/>
              <a:t>inte</a:t>
            </a:r>
            <a:r>
              <a:rPr lang="en-GB" sz="2800" dirty="0"/>
              <a:t>  </a:t>
            </a:r>
            <a:r>
              <a:rPr lang="en-GB" sz="2800" dirty="0" err="1"/>
              <a:t>utseende</a:t>
            </a:r>
            <a:r>
              <a:rPr lang="en-GB" sz="2800" dirty="0"/>
              <a:t>  </a:t>
            </a:r>
            <a:r>
              <a:rPr lang="en-GB" sz="2800" dirty="0" err="1"/>
              <a:t>vilket</a:t>
            </a:r>
            <a:r>
              <a:rPr lang="en-GB" sz="2800" dirty="0"/>
              <a:t>  </a:t>
            </a:r>
            <a:r>
              <a:rPr lang="en-GB" sz="2800" dirty="0" err="1"/>
              <a:t>ju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vanliga</a:t>
            </a:r>
            <a:r>
              <a:rPr lang="en-GB" sz="2800" dirty="0"/>
              <a:t> fall </a:t>
            </a:r>
            <a:r>
              <a:rPr lang="en-GB" sz="2800" dirty="0" err="1"/>
              <a:t>inte</a:t>
            </a:r>
            <a:r>
              <a:rPr lang="en-GB" sz="2800" dirty="0"/>
              <a:t> </a:t>
            </a:r>
            <a:r>
              <a:rPr lang="en-GB" sz="2800" dirty="0" err="1"/>
              <a:t>är</a:t>
            </a:r>
            <a:r>
              <a:rPr lang="en-GB" sz="2800" dirty="0"/>
              <a:t> </a:t>
            </a:r>
            <a:r>
              <a:rPr lang="en-GB" sz="2800" dirty="0" err="1"/>
              <a:t>ett</a:t>
            </a:r>
            <a:r>
              <a:rPr lang="en-GB" sz="2800" dirty="0"/>
              <a:t> problem.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96541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F90D0-0614-FE4C-B281-642C6B6F0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0"/>
            <a:ext cx="4615543" cy="7430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44E6A-3CEE-EC4A-AC71-58371FC4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Vilket lås isåfall?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5CF0E-DB93-8F45-8BA1-B5366561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9886" cy="4351338"/>
          </a:xfrm>
        </p:spPr>
        <p:txBody>
          <a:bodyPr/>
          <a:lstStyle/>
          <a:p>
            <a:r>
              <a:rPr lang="en-SE"/>
              <a:t>Det finns 5-6 ordentliga  på marknaden, men en står ut som allmänt tillgänglig och generellt höga omdömmen.</a:t>
            </a:r>
          </a:p>
          <a:p>
            <a:pPr marL="0" indent="0">
              <a:buNone/>
            </a:pPr>
            <a:endParaRPr lang="en-SE"/>
          </a:p>
          <a:p>
            <a:r>
              <a:rPr lang="en-SE"/>
              <a:t>Yale (ägs av ASSA) Doorman V2N har funnits länge, har goda omdömmen och bäst </a:t>
            </a:r>
            <a:r>
              <a:rPr lang="en-GB"/>
              <a:t>i test + skall vara kompatibla med våra dörrar.</a:t>
            </a:r>
            <a:endParaRPr lang="en-SE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1615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6B0F51-8E89-284E-907A-2B775258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734" y="-1337134"/>
            <a:ext cx="6400800" cy="9532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27E7D1-9472-C146-8501-EF1B54E35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3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1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4FC7DD-CAAD-AD41-9F0A-9B88AD667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95" y="118996"/>
            <a:ext cx="10324498" cy="67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1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0F3B6C-4F02-9B41-AE2E-F661603B3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55" y="4233798"/>
            <a:ext cx="6988307" cy="24826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C3AA4E-4DBF-3F4C-82F0-60B00D03A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78157" cy="41136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2F9278-91CA-7B4E-9A7E-93748DE39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729" y="22791"/>
            <a:ext cx="3597803" cy="33122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DD712-92B0-634F-8457-5C24A21B2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016" y="0"/>
            <a:ext cx="3761984" cy="48421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134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85EB31-7A93-EA43-9EB7-E76D430226B6}"/>
              </a:ext>
            </a:extLst>
          </p:cNvPr>
          <p:cNvSpPr/>
          <p:nvPr/>
        </p:nvSpPr>
        <p:spPr>
          <a:xfrm>
            <a:off x="0" y="0"/>
            <a:ext cx="841749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04CDD-40F0-654B-8EEF-E45E5A61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28657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SE" dirty="0">
                <a:solidFill>
                  <a:schemeClr val="bg1"/>
                </a:solidFill>
              </a:rPr>
              <a:t>Förslag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C74A-1A48-244D-B4E1-9464068F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8657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SE" dirty="0">
                <a:solidFill>
                  <a:schemeClr val="bg1"/>
                </a:solidFill>
              </a:rPr>
              <a:t>Meddela medlemmar att det är kodlås  är ok men att vi föreslår en enhetlig lösning bla pga av vår k-märkning och områdets utseende.</a:t>
            </a:r>
          </a:p>
          <a:p>
            <a:r>
              <a:rPr lang="en-SE" dirty="0">
                <a:solidFill>
                  <a:schemeClr val="bg1"/>
                </a:solidFill>
              </a:rPr>
              <a:t>Lås som sitter på insidan (typ Glue Lock) är naturligtvis ok.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2239B-9B8D-5043-ABBF-4E83F0AB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0"/>
            <a:ext cx="4615543" cy="74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22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200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Digitala lås - bakgrund</vt:lpstr>
      <vt:lpstr>PowerPoint Presentation</vt:lpstr>
      <vt:lpstr>Vilket lås isåfall?</vt:lpstr>
      <vt:lpstr>PowerPoint Presentation</vt:lpstr>
      <vt:lpstr>PowerPoint Presentation</vt:lpstr>
      <vt:lpstr>PowerPoint Presentation</vt:lpstr>
      <vt:lpstr>Förslag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Digitala lås - bakgrund</dc:title>
  <dc:creator>Tobias Andersson Sjogren</dc:creator>
  <cp:lastModifiedBy>Tobias Andersson Sjogren</cp:lastModifiedBy>
  <cp:revision>7</cp:revision>
  <dcterms:created xsi:type="dcterms:W3CDTF">2020-10-19T17:03:40Z</dcterms:created>
  <dcterms:modified xsi:type="dcterms:W3CDTF">2020-10-19T18:22:16Z</dcterms:modified>
</cp:coreProperties>
</file>